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3" d="100"/>
          <a:sy n="83" d="100"/>
        </p:scale>
        <p:origin x="-99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8B4-BAD4-4235-A3AE-751FFDBBD377}" type="datetimeFigureOut">
              <a:rPr lang="en-US" smtClean="0"/>
              <a:t>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CEFA-D3A0-4AF0-AAA1-67B5BD5B3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26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8B4-BAD4-4235-A3AE-751FFDBBD377}" type="datetimeFigureOut">
              <a:rPr lang="en-US" smtClean="0"/>
              <a:t>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CEFA-D3A0-4AF0-AAA1-67B5BD5B3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07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8B4-BAD4-4235-A3AE-751FFDBBD377}" type="datetimeFigureOut">
              <a:rPr lang="en-US" smtClean="0"/>
              <a:t>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CEFA-D3A0-4AF0-AAA1-67B5BD5B3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8B4-BAD4-4235-A3AE-751FFDBBD377}" type="datetimeFigureOut">
              <a:rPr lang="en-US" smtClean="0"/>
              <a:t>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CEFA-D3A0-4AF0-AAA1-67B5BD5B3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68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8B4-BAD4-4235-A3AE-751FFDBBD377}" type="datetimeFigureOut">
              <a:rPr lang="en-US" smtClean="0"/>
              <a:t>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CEFA-D3A0-4AF0-AAA1-67B5BD5B3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2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8B4-BAD4-4235-A3AE-751FFDBBD377}" type="datetimeFigureOut">
              <a:rPr lang="en-US" smtClean="0"/>
              <a:t>2/13/2015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CEFA-D3A0-4AF0-AAA1-67B5BD5B3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1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8B4-BAD4-4235-A3AE-751FFDBBD377}" type="datetimeFigureOut">
              <a:rPr lang="en-US" smtClean="0"/>
              <a:t>2/13/2015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CEFA-D3A0-4AF0-AAA1-67B5BD5B3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7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8B4-BAD4-4235-A3AE-751FFDBBD377}" type="datetimeFigureOut">
              <a:rPr lang="en-US" smtClean="0"/>
              <a:t>2/13/2015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CEFA-D3A0-4AF0-AAA1-67B5BD5B3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74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8B4-BAD4-4235-A3AE-751FFDBBD377}" type="datetimeFigureOut">
              <a:rPr lang="en-US" smtClean="0"/>
              <a:t>2/13/2015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CEFA-D3A0-4AF0-AAA1-67B5BD5B3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86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8B4-BAD4-4235-A3AE-751FFDBBD377}" type="datetimeFigureOut">
              <a:rPr lang="en-US" smtClean="0"/>
              <a:t>2/13/2015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CEFA-D3A0-4AF0-AAA1-67B5BD5B3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78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A8B4-BAD4-4235-A3AE-751FFDBBD377}" type="datetimeFigureOut">
              <a:rPr lang="en-US" smtClean="0"/>
              <a:t>2/13/2015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9CEFA-D3A0-4AF0-AAA1-67B5BD5B3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8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BA8B4-BAD4-4235-A3AE-751FFDBBD377}" type="datetimeFigureOut">
              <a:rPr lang="en-US" smtClean="0"/>
              <a:t>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9CEFA-D3A0-4AF0-AAA1-67B5BD5B3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8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95" y="-228600"/>
            <a:ext cx="4979066" cy="363855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096057"/>
            <a:ext cx="6060306" cy="376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Igor_zoom_goes_15_13_80pc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356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GECD-ABI-SANDY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399" y="3562553"/>
            <a:ext cx="3707867" cy="329544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-50365" y="6234529"/>
            <a:ext cx="4012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S. J. Goodman, S. Kalluri, and R. Iacovazzi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NOAA/NESDIS-GOES-R Program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4189" y="3581839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Sandy Oct 2012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801" y="-22860"/>
            <a:ext cx="16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Igor  Sept 2010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1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National Aeronautics and Space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GOODMAN, STEVEN J. (GSFC-417.0)[NOAA]</dc:creator>
  <cp:lastModifiedBy>GOODMAN, STEVEN J. (GSFC-417.0)[NOAA]</cp:lastModifiedBy>
  <cp:revision>6</cp:revision>
  <dcterms:created xsi:type="dcterms:W3CDTF">2015-02-13T15:23:55Z</dcterms:created>
  <dcterms:modified xsi:type="dcterms:W3CDTF">2015-02-13T15:48:31Z</dcterms:modified>
</cp:coreProperties>
</file>